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Chemistry of Proteins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3293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805"/>
            <a:ext cx="7992888" cy="5865515"/>
          </a:xfrm>
        </p:spPr>
      </p:pic>
    </p:spTree>
    <p:extLst>
      <p:ext uri="{BB962C8B-B14F-4D97-AF65-F5344CB8AC3E}">
        <p14:creationId xmlns:p14="http://schemas.microsoft.com/office/powerpoint/2010/main" val="64976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62" y="1600200"/>
            <a:ext cx="5885876" cy="4525963"/>
          </a:xfrm>
        </p:spPr>
      </p:pic>
    </p:spTree>
    <p:extLst>
      <p:ext uri="{BB962C8B-B14F-4D97-AF65-F5344CB8AC3E}">
        <p14:creationId xmlns:p14="http://schemas.microsoft.com/office/powerpoint/2010/main" val="389450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27" y="1600200"/>
            <a:ext cx="5857545" cy="4525963"/>
          </a:xfrm>
        </p:spPr>
      </p:pic>
    </p:spTree>
    <p:extLst>
      <p:ext uri="{BB962C8B-B14F-4D97-AF65-F5344CB8AC3E}">
        <p14:creationId xmlns:p14="http://schemas.microsoft.com/office/powerpoint/2010/main" val="179509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136903" cy="5976664"/>
          </a:xfrm>
        </p:spPr>
      </p:pic>
    </p:spTree>
    <p:extLst>
      <p:ext uri="{BB962C8B-B14F-4D97-AF65-F5344CB8AC3E}">
        <p14:creationId xmlns:p14="http://schemas.microsoft.com/office/powerpoint/2010/main" val="82676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136904" cy="6048672"/>
          </a:xfrm>
        </p:spPr>
      </p:pic>
    </p:spTree>
    <p:extLst>
      <p:ext uri="{BB962C8B-B14F-4D97-AF65-F5344CB8AC3E}">
        <p14:creationId xmlns:p14="http://schemas.microsoft.com/office/powerpoint/2010/main" val="212224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19" cy="6192688"/>
          </a:xfrm>
        </p:spPr>
      </p:pic>
    </p:spTree>
    <p:extLst>
      <p:ext uri="{BB962C8B-B14F-4D97-AF65-F5344CB8AC3E}">
        <p14:creationId xmlns:p14="http://schemas.microsoft.com/office/powerpoint/2010/main" val="167936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36904" cy="6192688"/>
          </a:xfrm>
        </p:spPr>
      </p:pic>
    </p:spTree>
    <p:extLst>
      <p:ext uri="{BB962C8B-B14F-4D97-AF65-F5344CB8AC3E}">
        <p14:creationId xmlns:p14="http://schemas.microsoft.com/office/powerpoint/2010/main" val="220027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120680"/>
          </a:xfrm>
        </p:spPr>
      </p:pic>
    </p:spTree>
    <p:extLst>
      <p:ext uri="{BB962C8B-B14F-4D97-AF65-F5344CB8AC3E}">
        <p14:creationId xmlns:p14="http://schemas.microsoft.com/office/powerpoint/2010/main" val="413512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331920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21641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336704"/>
          </a:xfrm>
        </p:spPr>
      </p:pic>
    </p:spTree>
    <p:extLst>
      <p:ext uri="{BB962C8B-B14F-4D97-AF65-F5344CB8AC3E}">
        <p14:creationId xmlns:p14="http://schemas.microsoft.com/office/powerpoint/2010/main" val="384027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352927" cy="6192688"/>
          </a:xfrm>
        </p:spPr>
      </p:pic>
    </p:spTree>
    <p:extLst>
      <p:ext uri="{BB962C8B-B14F-4D97-AF65-F5344CB8AC3E}">
        <p14:creationId xmlns:p14="http://schemas.microsoft.com/office/powerpoint/2010/main" val="119476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52927" cy="6192688"/>
          </a:xfrm>
        </p:spPr>
      </p:pic>
    </p:spTree>
    <p:extLst>
      <p:ext uri="{BB962C8B-B14F-4D97-AF65-F5344CB8AC3E}">
        <p14:creationId xmlns:p14="http://schemas.microsoft.com/office/powerpoint/2010/main" val="2167571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24935" cy="5793507"/>
          </a:xfrm>
        </p:spPr>
      </p:pic>
    </p:spTree>
    <p:extLst>
      <p:ext uri="{BB962C8B-B14F-4D97-AF65-F5344CB8AC3E}">
        <p14:creationId xmlns:p14="http://schemas.microsoft.com/office/powerpoint/2010/main" val="57371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5865515"/>
          </a:xfrm>
        </p:spPr>
      </p:pic>
    </p:spTree>
    <p:extLst>
      <p:ext uri="{BB962C8B-B14F-4D97-AF65-F5344CB8AC3E}">
        <p14:creationId xmlns:p14="http://schemas.microsoft.com/office/powerpoint/2010/main" val="2950698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280920" cy="5865515"/>
          </a:xfrm>
        </p:spPr>
      </p:pic>
    </p:spTree>
    <p:extLst>
      <p:ext uri="{BB962C8B-B14F-4D97-AF65-F5344CB8AC3E}">
        <p14:creationId xmlns:p14="http://schemas.microsoft.com/office/powerpoint/2010/main" val="354918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68952" cy="6264696"/>
          </a:xfrm>
        </p:spPr>
      </p:pic>
    </p:spTree>
    <p:extLst>
      <p:ext uri="{BB962C8B-B14F-4D97-AF65-F5344CB8AC3E}">
        <p14:creationId xmlns:p14="http://schemas.microsoft.com/office/powerpoint/2010/main" val="195049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568952" cy="6264696"/>
          </a:xfrm>
        </p:spPr>
      </p:pic>
    </p:spTree>
    <p:extLst>
      <p:ext uri="{BB962C8B-B14F-4D97-AF65-F5344CB8AC3E}">
        <p14:creationId xmlns:p14="http://schemas.microsoft.com/office/powerpoint/2010/main" val="1164584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3749216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136904" cy="6264696"/>
          </a:xfrm>
        </p:spPr>
      </p:pic>
    </p:spTree>
    <p:extLst>
      <p:ext uri="{BB962C8B-B14F-4D97-AF65-F5344CB8AC3E}">
        <p14:creationId xmlns:p14="http://schemas.microsoft.com/office/powerpoint/2010/main" val="92667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928" cy="6192688"/>
          </a:xfrm>
        </p:spPr>
      </p:pic>
    </p:spTree>
    <p:extLst>
      <p:ext uri="{BB962C8B-B14F-4D97-AF65-F5344CB8AC3E}">
        <p14:creationId xmlns:p14="http://schemas.microsoft.com/office/powerpoint/2010/main" val="367209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266426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241340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064896" cy="5976664"/>
          </a:xfrm>
        </p:spPr>
      </p:pic>
    </p:spTree>
    <p:extLst>
      <p:ext uri="{BB962C8B-B14F-4D97-AF65-F5344CB8AC3E}">
        <p14:creationId xmlns:p14="http://schemas.microsoft.com/office/powerpoint/2010/main" val="401182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32656"/>
            <a:ext cx="7776864" cy="6336704"/>
          </a:xfrm>
        </p:spPr>
      </p:pic>
    </p:spTree>
    <p:extLst>
      <p:ext uri="{BB962C8B-B14F-4D97-AF65-F5344CB8AC3E}">
        <p14:creationId xmlns:p14="http://schemas.microsoft.com/office/powerpoint/2010/main" val="284728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08912" cy="6009531"/>
          </a:xfrm>
        </p:spPr>
      </p:pic>
    </p:spTree>
    <p:extLst>
      <p:ext uri="{BB962C8B-B14F-4D97-AF65-F5344CB8AC3E}">
        <p14:creationId xmlns:p14="http://schemas.microsoft.com/office/powerpoint/2010/main" val="142885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5721499"/>
          </a:xfrm>
        </p:spPr>
      </p:pic>
    </p:spTree>
    <p:extLst>
      <p:ext uri="{BB962C8B-B14F-4D97-AF65-F5344CB8AC3E}">
        <p14:creationId xmlns:p14="http://schemas.microsoft.com/office/powerpoint/2010/main" val="183074595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</Words>
  <Application>Microsoft Office PowerPoint</Application>
  <PresentationFormat>عرض على الشاشة (3:4)‏</PresentationFormat>
  <Paragraphs>1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Chemistry of Proteins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Proteins</dc:title>
  <dc:creator>Ahmed Hatem</dc:creator>
  <cp:lastModifiedBy>DR.Ahmed Saker 2o1O</cp:lastModifiedBy>
  <cp:revision>2</cp:revision>
  <dcterms:created xsi:type="dcterms:W3CDTF">2019-12-04T16:15:29Z</dcterms:created>
  <dcterms:modified xsi:type="dcterms:W3CDTF">2019-12-04T18:44:31Z</dcterms:modified>
</cp:coreProperties>
</file>